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4"/>
    <p:restoredTop sz="94685"/>
  </p:normalViewPr>
  <p:slideViewPr>
    <p:cSldViewPr snapToGrid="0" snapToObjects="1">
      <p:cViewPr varScale="1">
        <p:scale>
          <a:sx n="73" d="100"/>
          <a:sy n="73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548F27-1E35-9E44-BC69-72DCE9A8EEDB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3707D-CFC5-3A4B-B221-4D80C0235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89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3707D-CFC5-3A4B-B221-4D80C02353F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381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4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16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92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3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59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70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29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83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548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829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6667D-DFA8-B840-BD8C-2E09EDF02D77}" type="datetimeFigureOut">
              <a:rPr lang="en-US" smtClean="0"/>
              <a:t>11/7/2018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DFE25-92A1-5443-991A-76819F632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66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4078" y="989351"/>
            <a:ext cx="9144000" cy="1028128"/>
          </a:xfrm>
        </p:spPr>
        <p:txBody>
          <a:bodyPr/>
          <a:lstStyle/>
          <a:p>
            <a:r>
              <a:rPr lang="en-US" b="1" dirty="0">
                <a:latin typeface="Calibri" charset="0"/>
                <a:ea typeface="Calibri" charset="0"/>
                <a:cs typeface="Calibri" charset="0"/>
              </a:rPr>
              <a:t>NSC WG:E INNOVATION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4203" y="3132945"/>
            <a:ext cx="10253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</a:rPr>
              <a:t>Chair Andrew Nelson </a:t>
            </a:r>
          </a:p>
          <a:p>
            <a:r>
              <a:rPr lang="en-US" sz="4000" b="1" dirty="0">
                <a:solidFill>
                  <a:schemeClr val="tx2"/>
                </a:solidFill>
              </a:rPr>
              <a:t>Deputy. Claire Skentelbery (NIA)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11D419-D9FF-423E-BD6B-9C1B29D8E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759" y="5073200"/>
            <a:ext cx="5029902" cy="159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8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328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latin typeface="+mn-lt"/>
              </a:rPr>
              <a:t>AIMS AND OBJECTIVES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34844" y="1318022"/>
            <a:ext cx="992231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</a:rPr>
              <a:t>Aim: </a:t>
            </a:r>
            <a:r>
              <a:rPr lang="en-US" sz="2800" dirty="0">
                <a:solidFill>
                  <a:schemeClr val="tx2"/>
                </a:solidFill>
              </a:rPr>
              <a:t>to seek out innovations within EU projects suitable for industrial application and ask for input on further goals of the working group</a:t>
            </a:r>
          </a:p>
          <a:p>
            <a:r>
              <a:rPr lang="en-US" sz="2800" b="1" dirty="0">
                <a:solidFill>
                  <a:schemeClr val="tx2"/>
                </a:solidFill>
              </a:rPr>
              <a:t>Objectives:</a:t>
            </a:r>
          </a:p>
          <a:p>
            <a:pPr marL="457200" lvl="0" indent="-457200">
              <a:buFont typeface="Wingdings" charset="2"/>
              <a:buChar char="§"/>
            </a:pPr>
            <a:r>
              <a:rPr lang="en-US" sz="2800" dirty="0">
                <a:solidFill>
                  <a:schemeClr val="tx2"/>
                </a:solidFill>
              </a:rPr>
              <a:t>to step forward to support innovation for industry</a:t>
            </a:r>
            <a:endParaRPr lang="en-GB" sz="2800" dirty="0">
              <a:solidFill>
                <a:schemeClr val="tx2"/>
              </a:solidFill>
            </a:endParaRPr>
          </a:p>
          <a:p>
            <a:pPr marL="457200" lvl="0" indent="-457200">
              <a:buFont typeface="Wingdings" charset="2"/>
              <a:buChar char="§"/>
            </a:pPr>
            <a:r>
              <a:rPr lang="en-US" sz="2800" dirty="0">
                <a:solidFill>
                  <a:schemeClr val="tx2"/>
                </a:solidFill>
              </a:rPr>
              <a:t>to target not only industrial scale but also  SMEs</a:t>
            </a:r>
          </a:p>
          <a:p>
            <a:pPr marL="457200" lvl="0" indent="-457200">
              <a:buFont typeface="Wingdings" charset="2"/>
              <a:buChar char="§"/>
            </a:pPr>
            <a:r>
              <a:rPr lang="en-US" sz="2800" dirty="0">
                <a:solidFill>
                  <a:schemeClr val="tx2"/>
                </a:solidFill>
              </a:rPr>
              <a:t>to push nanotechnology towards the market by </a:t>
            </a:r>
            <a:r>
              <a:rPr lang="en-US" sz="2800" dirty="0" err="1">
                <a:solidFill>
                  <a:schemeClr val="tx2"/>
                </a:solidFill>
              </a:rPr>
              <a:t>utilising</a:t>
            </a:r>
            <a:r>
              <a:rPr lang="en-US" sz="2800" dirty="0">
                <a:solidFill>
                  <a:schemeClr val="tx2"/>
                </a:solidFill>
              </a:rPr>
              <a:t> the knowledge already gathered.</a:t>
            </a:r>
            <a:endParaRPr lang="en-GB" sz="2800" dirty="0">
              <a:solidFill>
                <a:schemeClr val="tx2"/>
              </a:solidFill>
            </a:endParaRPr>
          </a:p>
          <a:p>
            <a:pPr marL="457200" lvl="0" indent="-457200">
              <a:buFont typeface="Wingdings" charset="2"/>
              <a:buChar char="§"/>
            </a:pPr>
            <a:r>
              <a:rPr lang="en-GB" sz="2800" dirty="0">
                <a:solidFill>
                  <a:schemeClr val="tx2"/>
                </a:solidFill>
              </a:rPr>
              <a:t>t</a:t>
            </a:r>
            <a:r>
              <a:rPr lang="en-US" sz="2800" dirty="0">
                <a:solidFill>
                  <a:schemeClr val="tx2"/>
                </a:solidFill>
              </a:rPr>
              <a:t>o push research results towards publicly available know-how.</a:t>
            </a:r>
            <a:endParaRPr lang="en-GB" sz="2800" dirty="0">
              <a:solidFill>
                <a:schemeClr val="tx2"/>
              </a:solidFill>
            </a:endParaRPr>
          </a:p>
          <a:p>
            <a:pPr marL="457200" lvl="0" indent="-457200">
              <a:buFont typeface="Wingdings" charset="2"/>
              <a:buChar char="§"/>
            </a:pPr>
            <a:r>
              <a:rPr lang="en-US" sz="2800" dirty="0">
                <a:solidFill>
                  <a:schemeClr val="tx2"/>
                </a:solidFill>
              </a:rPr>
              <a:t>upscaling safety testing.</a:t>
            </a:r>
          </a:p>
          <a:p>
            <a:pPr marL="457200" lvl="0" indent="-457200">
              <a:buFont typeface="Wingdings" charset="2"/>
              <a:buChar char="§"/>
            </a:pPr>
            <a:r>
              <a:rPr lang="en-US" sz="2800" dirty="0">
                <a:solidFill>
                  <a:schemeClr val="tx2"/>
                </a:solidFill>
              </a:rPr>
              <a:t>to encourage  the move to high-throughput testing since this is more appropriate to end users</a:t>
            </a:r>
            <a:endParaRPr lang="en-GB" sz="2800" b="1" dirty="0">
              <a:solidFill>
                <a:schemeClr val="tx2"/>
              </a:solidFill>
            </a:endParaRPr>
          </a:p>
          <a:p>
            <a:r>
              <a:rPr lang="en-GB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295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latin typeface="Calibri" charset="0"/>
                <a:ea typeface="Calibri" charset="0"/>
                <a:cs typeface="Calibri" charset="0"/>
              </a:rPr>
              <a:t>FUNCTION</a:t>
            </a:r>
            <a:endParaRPr lang="en-US" sz="6000" dirty="0"/>
          </a:p>
        </p:txBody>
      </p:sp>
      <p:sp>
        <p:nvSpPr>
          <p:cNvPr id="4" name="Rectangle 3"/>
          <p:cNvSpPr/>
          <p:nvPr/>
        </p:nvSpPr>
        <p:spPr>
          <a:xfrm>
            <a:off x="1079863" y="1438739"/>
            <a:ext cx="10337074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>
                <a:solidFill>
                  <a:schemeClr val="tx2"/>
                </a:solidFill>
              </a:rPr>
              <a:t>WG:E provides a platform:-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for scientists to provide updates on innovation in </a:t>
            </a:r>
            <a:r>
              <a:rPr lang="en-US" sz="2400" dirty="0" err="1">
                <a:solidFill>
                  <a:schemeClr val="tx2"/>
                </a:solidFill>
              </a:rPr>
              <a:t>nanosafety</a:t>
            </a:r>
            <a:r>
              <a:rPr lang="en-US" sz="2400" dirty="0">
                <a:solidFill>
                  <a:schemeClr val="tx2"/>
                </a:solidFill>
              </a:rPr>
              <a:t> developments arising (mostly from EU funded) </a:t>
            </a:r>
            <a:r>
              <a:rPr lang="en-US" sz="2400" dirty="0" err="1">
                <a:solidFill>
                  <a:schemeClr val="tx2"/>
                </a:solidFill>
              </a:rPr>
              <a:t>nanosafety</a:t>
            </a:r>
            <a:r>
              <a:rPr lang="en-US" sz="2400" dirty="0">
                <a:solidFill>
                  <a:schemeClr val="tx2"/>
                </a:solidFill>
              </a:rPr>
              <a:t> projects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to address environmental, health, and safety questions about nanomaterials and how these can be translated to the “real world”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to identify gaps in knowledge and research priorities especially with respect to bridging the gap between end users, regulators and innovators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to summarize the achievements of NSC projects on innovation for example to facilitate NSC reviews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to seek commonalities in all NSC projects relating  to the transferring of  research to end users, regulators and manufacturers</a:t>
            </a:r>
          </a:p>
        </p:txBody>
      </p:sp>
    </p:spTree>
    <p:extLst>
      <p:ext uri="{BB962C8B-B14F-4D97-AF65-F5344CB8AC3E}">
        <p14:creationId xmlns:p14="http://schemas.microsoft.com/office/powerpoint/2010/main" val="183847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844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>
                <a:latin typeface="+mn-lt"/>
              </a:rPr>
              <a:t>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3109" y="1093426"/>
            <a:ext cx="104306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3200" b="1" dirty="0">
                <a:solidFill>
                  <a:schemeClr val="tx2"/>
                </a:solidFill>
              </a:rPr>
              <a:t>WG:E Innovation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New group within NSC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Two telecon meetings in June and September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2"/>
                </a:solidFill>
              </a:rPr>
              <a:t>Sub-group 1.  Chemical Safety by Design (</a:t>
            </a:r>
            <a:r>
              <a:rPr lang="en-US" sz="3200" dirty="0" err="1">
                <a:solidFill>
                  <a:schemeClr val="tx2"/>
                </a:solidFill>
              </a:rPr>
              <a:t>CSbD</a:t>
            </a:r>
            <a:r>
              <a:rPr lang="en-US" sz="3200" dirty="0">
                <a:solidFill>
                  <a:schemeClr val="tx2"/>
                </a:solidFill>
              </a:rPr>
              <a:t>)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dirty="0" err="1">
                <a:solidFill>
                  <a:schemeClr val="tx2"/>
                </a:solidFill>
              </a:rPr>
              <a:t>CSbD</a:t>
            </a:r>
            <a:r>
              <a:rPr lang="en-US" sz="3200" dirty="0">
                <a:solidFill>
                  <a:schemeClr val="tx2"/>
                </a:solidFill>
              </a:rPr>
              <a:t> has already held two </a:t>
            </a:r>
            <a:r>
              <a:rPr lang="en-US" sz="3200" dirty="0" err="1">
                <a:solidFill>
                  <a:schemeClr val="tx2"/>
                </a:solidFill>
              </a:rPr>
              <a:t>telecons</a:t>
            </a:r>
            <a:r>
              <a:rPr lang="en-US" sz="3200" dirty="0">
                <a:solidFill>
                  <a:schemeClr val="tx2"/>
                </a:solidFill>
              </a:rPr>
              <a:t>, written short report and hosted a meeting last week in Vienna.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200" i="1" dirty="0">
                <a:solidFill>
                  <a:schemeClr val="tx2"/>
                </a:solidFill>
              </a:rPr>
              <a:t>Minutes from all meetings are available on request</a:t>
            </a:r>
          </a:p>
          <a:p>
            <a:endParaRPr lang="en-US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949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265</Words>
  <Application>Microsoft Office PowerPoint</Application>
  <PresentationFormat>Widescreen</PresentationFormat>
  <Paragraphs>28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NSC WG:E INNOVATION</vt:lpstr>
      <vt:lpstr>AIMS AND OBJECTIVES</vt:lpstr>
      <vt:lpstr>FUNCTION</vt:lpstr>
      <vt:lpstr>STRUCTURE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NSC WG:E INNOVATION</dc:title>
  <dc:creator>Microsoft Office User</dc:creator>
  <cp:lastModifiedBy>Claire Skentelbery</cp:lastModifiedBy>
  <cp:revision>24</cp:revision>
  <dcterms:created xsi:type="dcterms:W3CDTF">2018-11-06T12:20:21Z</dcterms:created>
  <dcterms:modified xsi:type="dcterms:W3CDTF">2018-11-07T11:13:32Z</dcterms:modified>
</cp:coreProperties>
</file>